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1ffaf8b28e9f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1ffaf8b28e9f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1ffaf8b28e9f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1ffaf8b28e9f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ffaf8b28e9f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ffaf8b28e9f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e6e4373543a9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e6e4373543a9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e6e4373543a93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e6e4373543a93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6773f33729b5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26773f33729b5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e6e4373543a93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9e6e4373543a93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159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ctrTitle"/>
          </p:nvPr>
        </p:nvSpPr>
        <p:spPr>
          <a:xfrm>
            <a:off x="3085300" y="268350"/>
            <a:ext cx="59634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Sensory Overload</a:t>
            </a:r>
            <a:endParaRPr sz="4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Tracking Wearable Device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085300" y="2841580"/>
            <a:ext cx="51795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Damian Ortizflores, Alejandro Ibarra, Edin Latic, Lauren Craig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965976"/>
            <a:ext cx="7038900" cy="3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-Occurs in people with: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-Prevention assists with: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Focusing, stressful situations, and anxiety attacks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-Sensory overload can affect any of the senses: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Sight, touch, hearing, taste, and smell.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 Prevention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/>
              <a:t>Goals</a:t>
            </a:r>
            <a:r>
              <a:rPr lang="en-GB" sz="2000"/>
              <a:t>: Predict  and alert sensory overload may occur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 u="sng"/>
              <a:t>Intended User:</a:t>
            </a:r>
            <a:r>
              <a:rPr lang="en-GB" sz="2000"/>
              <a:t> Caretaker or Individual with 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b="1" u="sng"/>
              <a:t>User Interface:</a:t>
            </a:r>
            <a:r>
              <a:rPr lang="en-GB" sz="2000"/>
              <a:t> App displays environmental indicators with various ranges of acceptable and potential overload ranges.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97500" y="21874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297500" y="1039850"/>
            <a:ext cx="37989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Two Arduino UNOs (One Transceiver and One Receiver)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Two Arduino NRF24L01+  2.4GHz Wireless RF Transceivers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Sound Detector Microphone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10K Thermistor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Photoresistor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Processing-User Interface Application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7" y="100346"/>
            <a:ext cx="3742799" cy="27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4CFB-2ED4-4BF3-81A7-5D3652B2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A25A-B0DD-42ED-9260-FB8C80CF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170900"/>
          </a:xfrm>
        </p:spPr>
        <p:txBody>
          <a:bodyPr/>
          <a:lstStyle/>
          <a:p>
            <a:r>
              <a:rPr lang="en-US" sz="1400" dirty="0"/>
              <a:t>Utilizing the various sensors described above we send this data to wirelessly to our desktop using our </a:t>
            </a:r>
            <a:r>
              <a:rPr lang="en-GB" sz="1400" dirty="0"/>
              <a:t>NRF24L01+  2.4GHz Wireless RF Transceivers</a:t>
            </a:r>
          </a:p>
          <a:p>
            <a:endParaRPr lang="en-GB" sz="1400" dirty="0"/>
          </a:p>
          <a:p>
            <a:r>
              <a:rPr lang="en-GB" sz="1400" dirty="0"/>
              <a:t>Receiving this data in out MATLAB script, we send this data continuously to processing to be analysed live in our app.</a:t>
            </a:r>
          </a:p>
          <a:p>
            <a:endParaRPr lang="en-GB" sz="1400" dirty="0"/>
          </a:p>
          <a:p>
            <a:r>
              <a:rPr lang="en-GB" sz="1400" dirty="0"/>
              <a:t>The patient can set their sensory settings whether it be touch, sound, temperature, or light.</a:t>
            </a:r>
          </a:p>
          <a:p>
            <a:r>
              <a:rPr lang="en-GB" sz="1400" dirty="0"/>
              <a:t>If the readings go out of range The app will give warnings to the user.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940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48402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l="-517" r="61021" b="18870"/>
          <a:stretch/>
        </p:blipFill>
        <p:spPr>
          <a:xfrm>
            <a:off x="2334950" y="602600"/>
            <a:ext cx="460212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297500" y="77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r="83353" b="20942"/>
          <a:stretch/>
        </p:blipFill>
        <p:spPr>
          <a:xfrm>
            <a:off x="5689100" y="527263"/>
            <a:ext cx="2370274" cy="4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r="62239" b="21893"/>
          <a:stretch/>
        </p:blipFill>
        <p:spPr>
          <a:xfrm>
            <a:off x="1297508" y="482075"/>
            <a:ext cx="3721618" cy="43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Application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l="34394" r="34447" b="11331"/>
          <a:stretch/>
        </p:blipFill>
        <p:spPr>
          <a:xfrm>
            <a:off x="1981200" y="1307850"/>
            <a:ext cx="1955798" cy="3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l="38888" t="6358" r="30450"/>
          <a:stretch/>
        </p:blipFill>
        <p:spPr>
          <a:xfrm>
            <a:off x="5245100" y="1307850"/>
            <a:ext cx="1822450" cy="3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[1] Healthline. “What Is Sensory Overload?” ​Healthline​, Healthline,</a:t>
            </a:r>
            <a:br>
              <a:rPr lang="en-GB"/>
            </a:br>
            <a:r>
              <a:rPr lang="en-GB"/>
              <a:t>www.healthline.com/health/sensory-overload#examples.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253</Words>
  <Application>Microsoft Office PowerPoint</Application>
  <PresentationFormat>On-screen Show (16:9)</PresentationFormat>
  <Paragraphs>33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</vt:lpstr>
      <vt:lpstr>Arial</vt:lpstr>
      <vt:lpstr>Lato</vt:lpstr>
      <vt:lpstr>Raleway</vt:lpstr>
      <vt:lpstr>Focus</vt:lpstr>
      <vt:lpstr>Sensory Overload Tracking Wearable Device</vt:lpstr>
      <vt:lpstr>Sensory Overload</vt:lpstr>
      <vt:lpstr>Sensory Overload Prevention</vt:lpstr>
      <vt:lpstr>Technology Used</vt:lpstr>
      <vt:lpstr>Coding</vt:lpstr>
      <vt:lpstr>Arduino Code</vt:lpstr>
      <vt:lpstr>Arduino Code</vt:lpstr>
      <vt:lpstr>Processing Application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Sensory Overload Tracking Wearable Device</dc:title>
  <cp:lastModifiedBy>Ibarra, Alejandro</cp:lastModifiedBy>
  <cp:revision>2</cp:revision>
  <dcterms:modified xsi:type="dcterms:W3CDTF">2019-09-30T20:16:37Z</dcterms:modified>
</cp:coreProperties>
</file>